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0CAB1-DC3E-42C3-A924-6AC0B5433BF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D3E1A-C2B9-453B-BEB5-583BCCEF5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Solving Systems of Equations: Elimination Method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dirty="0" smtClean="0"/>
              <a:t>I will be able to solve a system of linear equations in two variables using elimination by writing the steps and solution in the graphic organizer.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for 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1) Look for same coefficients for a variable and eliminate the variable</a:t>
            </a:r>
          </a:p>
          <a:p>
            <a:pPr>
              <a:buNone/>
            </a:pPr>
            <a:r>
              <a:rPr lang="en-US" sz="4000" dirty="0" smtClean="0"/>
              <a:t>2) Solve for the remaining variable</a:t>
            </a:r>
          </a:p>
          <a:p>
            <a:pPr>
              <a:buNone/>
            </a:pPr>
            <a:r>
              <a:rPr lang="en-US" sz="4000" dirty="0" smtClean="0"/>
              <a:t>3) Pick 1 of the original equations, substitute and solve for the other variable</a:t>
            </a:r>
          </a:p>
          <a:p>
            <a:pPr>
              <a:buNone/>
            </a:pPr>
            <a:r>
              <a:rPr lang="en-US" sz="4000" dirty="0" smtClean="0"/>
              <a:t>4) Check your solution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 4x+2y = 9</a:t>
            </a:r>
          </a:p>
          <a:p>
            <a:pPr>
              <a:buNone/>
            </a:pPr>
            <a:r>
              <a:rPr lang="en-US" sz="6000" dirty="0" smtClean="0"/>
              <a:t>-4x +3y =16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-2x + 8y = -8</a:t>
            </a:r>
          </a:p>
          <a:p>
            <a:pPr>
              <a:buNone/>
            </a:pPr>
            <a:r>
              <a:rPr lang="en-US" sz="5400" dirty="0" smtClean="0"/>
              <a:t> 5x – 8y = 20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5400" dirty="0" smtClean="0"/>
              <a:t>x+ 2y = 10</a:t>
            </a:r>
          </a:p>
          <a:p>
            <a:pPr>
              <a:buNone/>
            </a:pPr>
            <a:r>
              <a:rPr lang="en-US" sz="5400" dirty="0" smtClean="0"/>
              <a:t>-x + y = 6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120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Solving Systems of Equations: Elimination Method</vt:lpstr>
      <vt:lpstr>Objective</vt:lpstr>
      <vt:lpstr>Steps for Elimination</vt:lpstr>
      <vt:lpstr>Example 1</vt:lpstr>
      <vt:lpstr>Example 2</vt:lpstr>
      <vt:lpstr>You try</vt:lpstr>
    </vt:vector>
  </TitlesOfParts>
  <Company>Adams County School District 14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Equations: Elimination Method</dc:title>
  <dc:creator> </dc:creator>
  <cp:lastModifiedBy>tdeaguer</cp:lastModifiedBy>
  <cp:revision>5</cp:revision>
  <dcterms:created xsi:type="dcterms:W3CDTF">2010-10-04T14:36:11Z</dcterms:created>
  <dcterms:modified xsi:type="dcterms:W3CDTF">2010-10-05T11:07:54Z</dcterms:modified>
</cp:coreProperties>
</file>